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jpg"/><Relationship Id="rId5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png"/><Relationship Id="rId10" Type="http://schemas.openxmlformats.org/officeDocument/2006/relationships/image" Target="../media/image6.png"/><Relationship Id="rId13" Type="http://schemas.openxmlformats.org/officeDocument/2006/relationships/image" Target="../media/image11.png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9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17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9" Type="http://schemas.openxmlformats.org/officeDocument/2006/relationships/image" Target="../media/image14.png"/><Relationship Id="rId5" Type="http://schemas.openxmlformats.org/officeDocument/2006/relationships/image" Target="../media/image25.png"/><Relationship Id="rId6" Type="http://schemas.openxmlformats.org/officeDocument/2006/relationships/image" Target="../media/image13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9" Type="http://schemas.openxmlformats.org/officeDocument/2006/relationships/image" Target="../media/image23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5900" y="213250"/>
            <a:ext cx="5488900" cy="54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4508" y="1116376"/>
            <a:ext cx="2089888" cy="3725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Shape 56"/>
          <p:cNvGrpSpPr/>
          <p:nvPr/>
        </p:nvGrpSpPr>
        <p:grpSpPr>
          <a:xfrm rot="1230063">
            <a:off x="4987549" y="501702"/>
            <a:ext cx="5488515" cy="5488515"/>
            <a:chOff x="2288125" y="-159750"/>
            <a:chExt cx="5488900" cy="5488900"/>
          </a:xfrm>
        </p:grpSpPr>
        <p:pic>
          <p:nvPicPr>
            <p:cNvPr id="57" name="Shape 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8125" y="-159750"/>
              <a:ext cx="5488900" cy="548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Shape 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84150" y="743375"/>
              <a:ext cx="2089899" cy="37172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Shape 59"/>
          <p:cNvSpPr txBox="1"/>
          <p:nvPr/>
        </p:nvSpPr>
        <p:spPr>
          <a:xfrm>
            <a:off x="1119875" y="2067350"/>
            <a:ext cx="26439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9900FF"/>
                </a:solidFill>
              </a:rPr>
              <a:t>BIKINI RUNNER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Shape 64"/>
          <p:cNvGrpSpPr/>
          <p:nvPr/>
        </p:nvGrpSpPr>
        <p:grpSpPr>
          <a:xfrm rot="-866607">
            <a:off x="-643239" y="161063"/>
            <a:ext cx="5488366" cy="5488366"/>
            <a:chOff x="2288125" y="-159750"/>
            <a:chExt cx="5488900" cy="5488900"/>
          </a:xfrm>
        </p:grpSpPr>
        <p:pic>
          <p:nvPicPr>
            <p:cNvPr id="65" name="Shape 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8125" y="-159750"/>
              <a:ext cx="5488900" cy="548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Shape 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84150" y="743375"/>
              <a:ext cx="2089899" cy="37172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" name="Shape 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66877">
            <a:off x="1049343" y="1050583"/>
            <a:ext cx="2103190" cy="37408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3672450" y="847350"/>
            <a:ext cx="5000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9900FF"/>
                </a:solidFill>
              </a:rPr>
              <a:t>SAVE YOUR SKIVVIES!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Endless Platformer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" sz="1800"/>
              <a:t>Jump over obstacles &amp; collect Beach Points</a:t>
            </a:r>
          </a:p>
        </p:txBody>
      </p:sp>
      <p:sp>
        <p:nvSpPr>
          <p:cNvPr id="69" name="Shape 69"/>
          <p:cNvSpPr txBox="1"/>
          <p:nvPr/>
        </p:nvSpPr>
        <p:spPr>
          <a:xfrm>
            <a:off x="4066801" y="2941111"/>
            <a:ext cx="10335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>
                <a:solidFill>
                  <a:srgbClr val="999999"/>
                </a:solidFill>
              </a:rPr>
              <a:t>Full Health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999999"/>
              </a:solidFill>
            </a:endParaRPr>
          </a:p>
        </p:txBody>
      </p:sp>
      <p:sp>
        <p:nvSpPr>
          <p:cNvPr id="70" name="Shape 70"/>
          <p:cNvSpPr txBox="1"/>
          <p:nvPr/>
        </p:nvSpPr>
        <p:spPr>
          <a:xfrm>
            <a:off x="5559620" y="2941111"/>
            <a:ext cx="8319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>
                <a:solidFill>
                  <a:srgbClr val="999999"/>
                </a:solidFill>
              </a:rPr>
              <a:t>1 Hit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999999"/>
              </a:solidFill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6733453" y="2941111"/>
            <a:ext cx="11826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>
                <a:solidFill>
                  <a:srgbClr val="999999"/>
                </a:solidFill>
              </a:rPr>
              <a:t>Game Over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999999"/>
              </a:solidFill>
            </a:endParaRPr>
          </a:p>
        </p:txBody>
      </p:sp>
      <p:pic>
        <p:nvPicPr>
          <p:cNvPr id="72" name="Shape 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9577" y="1876945"/>
            <a:ext cx="631946" cy="108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7">
            <a:alphaModFix/>
          </a:blip>
          <a:srcRect b="0" l="0" r="77442" t="0"/>
          <a:stretch/>
        </p:blipFill>
        <p:spPr>
          <a:xfrm>
            <a:off x="4120528" y="1847799"/>
            <a:ext cx="631946" cy="1144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9811" y="1899075"/>
            <a:ext cx="1527940" cy="104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21165" y="3380393"/>
            <a:ext cx="834620" cy="853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76235" y="1797275"/>
            <a:ext cx="1178059" cy="81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15924" y="3792036"/>
            <a:ext cx="869603" cy="914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08117" y="3933556"/>
            <a:ext cx="296425" cy="206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Shape 79"/>
          <p:cNvGrpSpPr/>
          <p:nvPr/>
        </p:nvGrpSpPr>
        <p:grpSpPr>
          <a:xfrm>
            <a:off x="8473939" y="1193861"/>
            <a:ext cx="248502" cy="313936"/>
            <a:chOff x="508705" y="481458"/>
            <a:chExt cx="516421" cy="652403"/>
          </a:xfrm>
        </p:grpSpPr>
        <p:pic>
          <p:nvPicPr>
            <p:cNvPr id="80" name="Shape 8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42890" y="951600"/>
              <a:ext cx="448071" cy="182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Shape 81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08705" y="481458"/>
              <a:ext cx="516421" cy="493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Shape 86"/>
          <p:cNvGrpSpPr/>
          <p:nvPr/>
        </p:nvGrpSpPr>
        <p:grpSpPr>
          <a:xfrm rot="654456">
            <a:off x="4489260" y="212534"/>
            <a:ext cx="5488153" cy="5488153"/>
            <a:chOff x="2288125" y="-159750"/>
            <a:chExt cx="5488900" cy="5488900"/>
          </a:xfrm>
        </p:grpSpPr>
        <p:pic>
          <p:nvPicPr>
            <p:cNvPr id="87" name="Shape 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8125" y="-159750"/>
              <a:ext cx="5488900" cy="548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Shape 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84150" y="743375"/>
              <a:ext cx="2089899" cy="371728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" name="Shape 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37283">
            <a:off x="6171995" y="1061535"/>
            <a:ext cx="2122692" cy="379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6399" y="1753750"/>
            <a:ext cx="804023" cy="14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41599" y="2826694"/>
            <a:ext cx="839601" cy="151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18528" y="1903609"/>
            <a:ext cx="771821" cy="1461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15384" y="2704309"/>
            <a:ext cx="804024" cy="1636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64670" y="1830924"/>
            <a:ext cx="839601" cy="148166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741000" y="817463"/>
            <a:ext cx="5471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9900FF"/>
                </a:solidFill>
              </a:rPr>
              <a:t>SPEND @ THE BIKINI SHOP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Use Beach Points to purchase new runners!</a:t>
            </a:r>
          </a:p>
        </p:txBody>
      </p:sp>
      <p:grpSp>
        <p:nvGrpSpPr>
          <p:cNvPr id="96" name="Shape 96"/>
          <p:cNvGrpSpPr/>
          <p:nvPr/>
        </p:nvGrpSpPr>
        <p:grpSpPr>
          <a:xfrm>
            <a:off x="5403427" y="3589972"/>
            <a:ext cx="786612" cy="993741"/>
            <a:chOff x="508705" y="481458"/>
            <a:chExt cx="516421" cy="652403"/>
          </a:xfrm>
        </p:grpSpPr>
        <p:pic>
          <p:nvPicPr>
            <p:cNvPr id="97" name="Shape 9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42890" y="951600"/>
              <a:ext cx="448071" cy="1822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Shape 9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08705" y="481458"/>
              <a:ext cx="516421" cy="4936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575" y="1518599"/>
            <a:ext cx="1790700" cy="3185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6650" y="1520465"/>
            <a:ext cx="1790700" cy="318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1523" y="1520449"/>
            <a:ext cx="1790700" cy="3181378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Shape 106"/>
          <p:cNvSpPr txBox="1"/>
          <p:nvPr/>
        </p:nvSpPr>
        <p:spPr>
          <a:xfrm>
            <a:off x="1525225" y="385025"/>
            <a:ext cx="6290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9900FF"/>
                </a:solidFill>
              </a:rPr>
              <a:t>GET REWARDED FOR KEEPING ACTIVE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Hourly Drip &amp; Daily Streak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110" y="1433737"/>
            <a:ext cx="2016182" cy="358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5200" y="1489387"/>
            <a:ext cx="2016165" cy="359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4143" y="1433722"/>
            <a:ext cx="2016182" cy="3586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1836300" y="385013"/>
            <a:ext cx="5471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9900FF"/>
                </a:solidFill>
              </a:rPr>
              <a:t>STAY #WOKE ABOUT STATS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</a:rPr>
              <a:t>Game Results, Personal Stats, &amp; Leaderboards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75" y="1484177"/>
            <a:ext cx="1905885" cy="3388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78" y="1484189"/>
            <a:ext cx="1905855" cy="3384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163" y="1484338"/>
            <a:ext cx="1903475" cy="338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6537" y="1484175"/>
            <a:ext cx="1905850" cy="338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2625" y="1484225"/>
            <a:ext cx="1905849" cy="338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47074" y="1484200"/>
            <a:ext cx="1905849" cy="33898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Shape 125"/>
          <p:cNvCxnSpPr>
            <a:stCxn id="120" idx="3"/>
            <a:endCxn id="123" idx="1"/>
          </p:cNvCxnSpPr>
          <p:nvPr/>
        </p:nvCxnSpPr>
        <p:spPr>
          <a:xfrm>
            <a:off x="2080833" y="3176599"/>
            <a:ext cx="421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6" name="Shape 126"/>
          <p:cNvCxnSpPr/>
          <p:nvPr/>
        </p:nvCxnSpPr>
        <p:spPr>
          <a:xfrm>
            <a:off x="4361108" y="3176599"/>
            <a:ext cx="421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7" name="Shape 127"/>
          <p:cNvCxnSpPr/>
          <p:nvPr/>
        </p:nvCxnSpPr>
        <p:spPr>
          <a:xfrm>
            <a:off x="6682383" y="3176599"/>
            <a:ext cx="421800" cy="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8" name="Shape 128"/>
          <p:cNvSpPr txBox="1"/>
          <p:nvPr/>
        </p:nvSpPr>
        <p:spPr>
          <a:xfrm>
            <a:off x="895100" y="359275"/>
            <a:ext cx="73719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>
                <a:solidFill>
                  <a:srgbClr val="9900FF"/>
                </a:solidFill>
              </a:rPr>
              <a:t>SHARE WITH WITH YOUR FRIENDS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Photos complete with getting eaten by sharks and mild nudity.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08112" y="666337"/>
            <a:ext cx="439608" cy="75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8380" y="680863"/>
            <a:ext cx="443241" cy="726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